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59" r:id="rId6"/>
    <p:sldId id="263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73" autoAdjust="0"/>
    <p:restoredTop sz="94633" autoAdjust="0"/>
  </p:normalViewPr>
  <p:slideViewPr>
    <p:cSldViewPr>
      <p:cViewPr varScale="1">
        <p:scale>
          <a:sx n="80" d="100"/>
          <a:sy n="80" d="100"/>
        </p:scale>
        <p:origin x="20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1077E1F-10A5-484E-8BED-44CF913613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5572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3661CFD-2CF1-49F2-B996-D4B6FBD098C2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37FC952-C33A-481A-A90D-90751A78D052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AC3D86F-2508-4E69-A457-30C2F6EA9A26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85BD70D-9552-49FE-92B0-3A60857964AA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D736373-9C23-4E63-A85F-CD4C649DE4D2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F9B58D0-5673-4E28-80C1-F465AB9C07AE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870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36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早晨我們播種，晌午我們播種，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Sowing in the morning, sowing seeds of kindness,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傍晚我們播種，播出神慈愛；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Sowing in the noontide and the dewy eve;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等候成熟日子，等候收割點鐘，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Waiting for the harvest, and the time of reaping,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我們喜樂滿懷，禾捆帶回來。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come rejoicing, bringing in the sheaves.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429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H597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禾捆帶回來</a:t>
            </a:r>
            <a:br>
              <a:rPr lang="zh-TW" altLang="en-US" sz="24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BRINGING IN THE SHEAVES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禾捆帶回來，禾捆帶回來，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Bringing in the sheaves, bringing in the sheaves,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我們喜樂滿懷，禾捆帶回來；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come rejoicing, bringing in the sheaves;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禾捆帶回來，禾捆帶回來，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Bring in the sheaves, bring in the sheaves,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我們喜樂滿懷，禾捆帶回來。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come rejoicing, bringing in the sheaves.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炎日我們播種，陰天我們播揰，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Sowing in the sunshine, sowing in the shadows,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不怕朔風怒號，不怕烏雲蓋；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Fearing neither clouds nor winter’s chilling breeze;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不久莊稼成熟，不久一切完工，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By and by, the harvest and the labor ended,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我們喜樂滿懷，禾捆帶回來。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come rejoicing, bringing in the sheaves.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禾捆帶回來，禾捆帶回來，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Bringing in the sheaves, bringing in the sheaves,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我們喜樂滿懷，禾捆帶回來；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come rejoicing, bringing in the sheaves;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禾捆帶回來，禾捆帶回來，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Bring in the sheaves, bring in the sheaves,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我們喜樂滿懷，禾捆帶回來。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come rejoicing, bringing in the sheaves.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起來，前去播種，為主流淚播種，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forth with weeping, sowing for the Master,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雖然時遭損失，雖然當忍耐；</a:t>
            </a:r>
          </a:p>
          <a:p>
            <a:pPr algn="ctr" eaLnBrk="1" hangingPunct="1"/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Tho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’ the loss sustained our spirit often grieves;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哭泣就會過去，歡迎就在路終，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our weeping's over, He will bid us welcome,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我們喜樂滿懷，禾捆帶回來。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come rejoicing, bringing in the sheaves.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禾捆帶回來，禾捆帶回來，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Bringing in the sheaves, bringing in the sheaves,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我們喜樂滿懷，禾捆帶回來；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come rejoicing, bringing in the sheaves;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禾捆帶回來，禾捆帶回來，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Bring in the sheaves, bring in the sheaves,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我們喜樂滿懷，禾捆帶回來。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We shall come rejoicing, bringing in the sheaves.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</TotalTime>
  <Words>587</Words>
  <Application>Microsoft Office PowerPoint</Application>
  <PresentationFormat>On-screen Show (16:9)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H597  禾捆帶回來 BRINGING IN THE SHEAVES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H597 禾捆帶回來 BRINGING IN THE SHEAVES</dc:title>
  <dc:subject>Hymnary 聖徒詩歌</dc:subject>
  <dc:creator>Knowles Shaw</dc:creator>
  <cp:lastModifiedBy>Timothy Liang</cp:lastModifiedBy>
  <cp:revision>17</cp:revision>
  <dcterms:created xsi:type="dcterms:W3CDTF">2001-06-27T21:19:46Z</dcterms:created>
  <dcterms:modified xsi:type="dcterms:W3CDTF">2017-08-06T13:48:45Z</dcterms:modified>
</cp:coreProperties>
</file>